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7" r:id="rId23"/>
    <p:sldId id="277" r:id="rId24"/>
    <p:sldId id="288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333333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3" dt="2021-06-16T20:02:4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83" autoAdjust="0"/>
    <p:restoredTop sz="96374" autoAdjust="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1F7E1D7C-E1C5-46FE-95FE-455C0DC8ADF0}"/>
    <pc:docChg chg="addSld delSld modSld sldOrd">
      <pc:chgData name="Mateus Ferreira" userId="1d8f5d9bad536c26" providerId="LiveId" clId="{1F7E1D7C-E1C5-46FE-95FE-455C0DC8ADF0}" dt="2021-06-16T20:02:59.271" v="6" actId="2696"/>
      <pc:docMkLst>
        <pc:docMk/>
      </pc:docMkLst>
      <pc:sldChg chg="del ord">
        <pc:chgData name="Mateus Ferreira" userId="1d8f5d9bad536c26" providerId="LiveId" clId="{1F7E1D7C-E1C5-46FE-95FE-455C0DC8ADF0}" dt="2021-06-16T20:02:59.271" v="6" actId="2696"/>
        <pc:sldMkLst>
          <pc:docMk/>
          <pc:sldMk cId="3460392279" sldId="266"/>
        </pc:sldMkLst>
      </pc:sldChg>
      <pc:sldChg chg="add del setBg">
        <pc:chgData name="Mateus Ferreira" userId="1d8f5d9bad536c26" providerId="LiveId" clId="{1F7E1D7C-E1C5-46FE-95FE-455C0DC8ADF0}" dt="2021-06-16T20:02:56.242" v="5" actId="2696"/>
        <pc:sldMkLst>
          <pc:docMk/>
          <pc:sldMk cId="4071898477" sldId="286"/>
        </pc:sldMkLst>
      </pc:sldChg>
      <pc:sldChg chg="add setBg">
        <pc:chgData name="Mateus Ferreira" userId="1d8f5d9bad536c26" providerId="LiveId" clId="{1F7E1D7C-E1C5-46FE-95FE-455C0DC8ADF0}" dt="2021-06-16T20:02:48.795" v="4"/>
        <pc:sldMkLst>
          <pc:docMk/>
          <pc:sldMk cId="3381889918" sldId="28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4068528"/>
        <c:axId val="304280312"/>
      </c:lineChart>
      <c:catAx>
        <c:axId val="304068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4280312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4280312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4068528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4277960"/>
        <c:axId val="304283448"/>
      </c:lineChart>
      <c:catAx>
        <c:axId val="304277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42834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42834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427796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xmlns="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xmlns="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xmlns="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xmlns="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xmlns="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xmlns="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xmlns="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xmlns="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xmlns="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xmlns="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xmlns="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xmlns="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xmlns="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xmlns="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xmlns="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9B91163-5E3A-447F-92BD-E57636CE122E}"/>
              </a:ext>
            </a:extLst>
          </p:cNvPr>
          <p:cNvGrpSpPr/>
          <p:nvPr/>
        </p:nvGrpSpPr>
        <p:grpSpPr>
          <a:xfrm>
            <a:off x="306699" y="2335049"/>
            <a:ext cx="1676343" cy="3035441"/>
            <a:chOff x="577156" y="2360806"/>
            <a:chExt cx="1676343" cy="3035441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xmlns="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3035441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646796" y="2407638"/>
              <a:ext cx="1537061" cy="202269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B906FF15-5CBF-4C51-AF45-48A21E7C252A}"/>
              </a:ext>
            </a:extLst>
          </p:cNvPr>
          <p:cNvGrpSpPr/>
          <p:nvPr/>
        </p:nvGrpSpPr>
        <p:grpSpPr>
          <a:xfrm>
            <a:off x="2300483" y="2328686"/>
            <a:ext cx="1674463" cy="3054682"/>
            <a:chOff x="2478268" y="2412723"/>
            <a:chExt cx="1674463" cy="3054682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xmlns="" id="{835441C2-C67A-4E9C-9457-A26820789E7F}"/>
                </a:ext>
              </a:extLst>
            </p:cNvPr>
            <p:cNvSpPr/>
            <p:nvPr/>
          </p:nvSpPr>
          <p:spPr>
            <a:xfrm>
              <a:off x="2478268" y="2412723"/>
              <a:ext cx="1674463" cy="305468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57080" y="2462142"/>
              <a:ext cx="1516837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AC5E81A3-DFA4-453A-89AE-6E3BDCB29C89}"/>
              </a:ext>
            </a:extLst>
          </p:cNvPr>
          <p:cNvGrpSpPr/>
          <p:nvPr/>
        </p:nvGrpSpPr>
        <p:grpSpPr>
          <a:xfrm>
            <a:off x="10254163" y="2320895"/>
            <a:ext cx="1676343" cy="3062473"/>
            <a:chOff x="10105818" y="2360803"/>
            <a:chExt cx="1676343" cy="3062473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xmlns="" id="{3C7503BF-F90C-4C67-B556-F219C05AABE5}"/>
                </a:ext>
              </a:extLst>
            </p:cNvPr>
            <p:cNvSpPr/>
            <p:nvPr/>
          </p:nvSpPr>
          <p:spPr>
            <a:xfrm>
              <a:off x="10105818" y="2360803"/>
              <a:ext cx="1676343" cy="306247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8"/>
            <a:stretch/>
          </p:blipFill>
          <p:spPr>
            <a:xfrm>
              <a:off x="10175458" y="2407637"/>
              <a:ext cx="1537061" cy="2021391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05CB6164-274E-4485-9A00-D16CF639CA1E}"/>
              </a:ext>
            </a:extLst>
          </p:cNvPr>
          <p:cNvGrpSpPr/>
          <p:nvPr/>
        </p:nvGrpSpPr>
        <p:grpSpPr>
          <a:xfrm>
            <a:off x="4268640" y="2320895"/>
            <a:ext cx="1676343" cy="3035442"/>
            <a:chOff x="4396806" y="2360803"/>
            <a:chExt cx="1676343" cy="3035442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xmlns="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3035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3060452"/>
            <a:chOff x="8202814" y="2360803"/>
            <a:chExt cx="1676343" cy="3060452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xmlns="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306045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9"/>
            <a:stretch/>
          </p:blipFill>
          <p:spPr>
            <a:xfrm>
              <a:off x="8272454" y="2407637"/>
              <a:ext cx="1537061" cy="2005301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xmlns="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xmlns="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3048321"/>
            <a:chOff x="6306631" y="2363805"/>
            <a:chExt cx="1676343" cy="3048321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xmlns="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3048321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4"/>
            <a:stretch/>
          </p:blipFill>
          <p:spPr>
            <a:xfrm>
              <a:off x="6367284" y="2407636"/>
              <a:ext cx="1555035" cy="2010241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xmlns="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30984" y="4439905"/>
            <a:ext cx="61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CEO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774462" y="4343863"/>
            <a:ext cx="5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CEO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4259314" y="4974933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314589" y="4692969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 Junior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05865" y="4778459"/>
            <a:ext cx="1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601848" y="4949824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11812" y="4624571"/>
            <a:ext cx="129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Suporte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4625325" y="4701708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798726" y="4417452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DBA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6795459" y="4535994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DBA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6303222" y="4893918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8278938" y="4916312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8595365" y="4508303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xmlns="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xmlns="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xmlns="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xmlns="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xmlns="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xmlns="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xmlns="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xmlns="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xmlns="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xmlns="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xmlns="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xmlns="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xmlns="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xmlns="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xmlns="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xmlns="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m 8">
            <a:hlinkClick r:id="rId5"/>
            <a:extLst>
              <a:ext uri="{FF2B5EF4-FFF2-40B4-BE49-F238E27FC236}">
                <a16:creationId xmlns:a16="http://schemas.microsoft.com/office/drawing/2014/main" xmlns="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10" name="Imagem 9">
            <a:hlinkClick r:id="rId7"/>
            <a:extLst>
              <a:ext uri="{FF2B5EF4-FFF2-40B4-BE49-F238E27FC236}">
                <a16:creationId xmlns:a16="http://schemas.microsoft.com/office/drawing/2014/main" xmlns="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11" name="Imagem 10">
            <a:hlinkClick r:id="rId9"/>
            <a:extLst>
              <a:ext uri="{FF2B5EF4-FFF2-40B4-BE49-F238E27FC236}">
                <a16:creationId xmlns:a16="http://schemas.microsoft.com/office/drawing/2014/main" xmlns="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xmlns="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xmlns="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xmlns="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xmlns="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xmlns="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xmlns="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xmlns="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xmlns="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xmlns="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xmlns="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xmlns="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xmlns="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xmlns="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xmlns="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xmlns="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xmlns="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xmlns="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xmlns="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xmlns="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xmlns="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xmlns="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xmlns="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xmlns="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xmlns="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xmlns="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xmlns="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xmlns="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xmlns="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xmlns="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xmlns="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xmlns="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xmlns="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xmlns="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xmlns="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xmlns="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xmlns="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xmlns="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xmlns="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xmlns="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xmlns="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xmlns="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xmlns="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xmlns="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xmlns="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xmlns="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xmlns="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xmlns="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xmlns="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xmlns="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xmlns="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xmlns="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xmlns="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xmlns="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xmlns="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xmlns="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Agrupar 24">
            <a:extLst>
              <a:ext uri="{FF2B5EF4-FFF2-40B4-BE49-F238E27FC236}">
                <a16:creationId xmlns=""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61" name="Retângulo 160">
              <a:extLst>
                <a:ext uri="{FF2B5EF4-FFF2-40B4-BE49-F238E27FC236}">
                  <a16:creationId xmlns=""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2" name="Agrupar 16">
              <a:extLst>
                <a:ext uri="{FF2B5EF4-FFF2-40B4-BE49-F238E27FC236}">
                  <a16:creationId xmlns=""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69" name="Imagem 168">
                <a:extLst>
                  <a:ext uri="{FF2B5EF4-FFF2-40B4-BE49-F238E27FC236}">
                    <a16:creationId xmlns=""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70" name="Retângulo 169">
                <a:extLst>
                  <a:ext uri="{FF2B5EF4-FFF2-40B4-BE49-F238E27FC236}">
                    <a16:creationId xmlns=""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CaixaDeTexto 170">
                <a:extLst>
                  <a:ext uri="{FF2B5EF4-FFF2-40B4-BE49-F238E27FC236}">
                    <a16:creationId xmlns=""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63" name="Agrupar 18">
              <a:extLst>
                <a:ext uri="{FF2B5EF4-FFF2-40B4-BE49-F238E27FC236}">
                  <a16:creationId xmlns=""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167" name="Picture 4">
                <a:extLst>
                  <a:ext uri="{FF2B5EF4-FFF2-40B4-BE49-F238E27FC236}">
                    <a16:creationId xmlns=""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=""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4" name="CaixaDeTexto 163">
              <a:extLst>
                <a:ext uri="{FF2B5EF4-FFF2-40B4-BE49-F238E27FC236}">
                  <a16:creationId xmlns=""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CaixaDeTexto 151">
              <a:extLst>
                <a:ext uri="{FF2B5EF4-FFF2-40B4-BE49-F238E27FC236}">
                  <a16:creationId xmlns=""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166" name="CaixaDeTexto 151">
              <a:extLst>
                <a:ext uri="{FF2B5EF4-FFF2-40B4-BE49-F238E27FC236}">
                  <a16:creationId xmlns=""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172" name="Agrupar 53">
            <a:extLst>
              <a:ext uri="{FF2B5EF4-FFF2-40B4-BE49-F238E27FC236}">
                <a16:creationId xmlns=""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173" name="Retângulo 172">
              <a:extLst>
                <a:ext uri="{FF2B5EF4-FFF2-40B4-BE49-F238E27FC236}">
                  <a16:creationId xmlns=""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4" name="Agrupar 38">
              <a:extLst>
                <a:ext uri="{FF2B5EF4-FFF2-40B4-BE49-F238E27FC236}">
                  <a16:creationId xmlns=""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181" name="Agrupar 43">
                <a:extLst>
                  <a:ext uri="{FF2B5EF4-FFF2-40B4-BE49-F238E27FC236}">
                    <a16:creationId xmlns=""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183" name="Elipse 182">
                  <a:extLst>
                    <a:ext uri="{FF2B5EF4-FFF2-40B4-BE49-F238E27FC236}">
                      <a16:creationId xmlns=""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Elipse 183">
                  <a:extLst>
                    <a:ext uri="{FF2B5EF4-FFF2-40B4-BE49-F238E27FC236}">
                      <a16:creationId xmlns=""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182" name="Picture 2" descr="ícone Servidor Livre de Windows 8 Icon">
                <a:extLst>
                  <a:ext uri="{FF2B5EF4-FFF2-40B4-BE49-F238E27FC236}">
                    <a16:creationId xmlns=""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5" name="Agrupar 39">
              <a:extLst>
                <a:ext uri="{FF2B5EF4-FFF2-40B4-BE49-F238E27FC236}">
                  <a16:creationId xmlns=""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179" name="Elipse 178">
                <a:extLst>
                  <a:ext uri="{FF2B5EF4-FFF2-40B4-BE49-F238E27FC236}">
                    <a16:creationId xmlns=""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80" name="Imagem 179">
                <a:extLst>
                  <a:ext uri="{FF2B5EF4-FFF2-40B4-BE49-F238E27FC236}">
                    <a16:creationId xmlns=""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176" name="Picture 24" descr="Upload Para Nuvem Icon - Icon - 1600x1600 PNG Download - PNGkit">
              <a:extLst>
                <a:ext uri="{FF2B5EF4-FFF2-40B4-BE49-F238E27FC236}">
                  <a16:creationId xmlns=""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CaixaDeTexto 176">
              <a:extLst>
                <a:ext uri="{FF2B5EF4-FFF2-40B4-BE49-F238E27FC236}">
                  <a16:creationId xmlns=""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CaixaDeTexto 151">
              <a:extLst>
                <a:ext uri="{FF2B5EF4-FFF2-40B4-BE49-F238E27FC236}">
                  <a16:creationId xmlns=""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185" name="Retângulo 184">
            <a:extLst>
              <a:ext uri="{FF2B5EF4-FFF2-40B4-BE49-F238E27FC236}">
                <a16:creationId xmlns=""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86" name="CaixaDeTexto 116">
            <a:extLst>
              <a:ext uri="{FF2B5EF4-FFF2-40B4-BE49-F238E27FC236}">
                <a16:creationId xmlns=""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87" name="CaixaDeTexto 117">
            <a:extLst>
              <a:ext uri="{FF2B5EF4-FFF2-40B4-BE49-F238E27FC236}">
                <a16:creationId xmlns=""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188" name="Agrupar 73">
            <a:extLst>
              <a:ext uri="{FF2B5EF4-FFF2-40B4-BE49-F238E27FC236}">
                <a16:creationId xmlns=""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189" name="Elipse 188">
              <a:extLst>
                <a:ext uri="{FF2B5EF4-FFF2-40B4-BE49-F238E27FC236}">
                  <a16:creationId xmlns=""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90" name="Imagem 189">
              <a:extLst>
                <a:ext uri="{FF2B5EF4-FFF2-40B4-BE49-F238E27FC236}">
                  <a16:creationId xmlns=""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191" name="Conector reto 190">
            <a:extLst>
              <a:ext uri="{FF2B5EF4-FFF2-40B4-BE49-F238E27FC236}">
                <a16:creationId xmlns=""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>
            <a:extLst>
              <a:ext uri="{FF2B5EF4-FFF2-40B4-BE49-F238E27FC236}">
                <a16:creationId xmlns=""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Agrupar 67">
            <a:extLst>
              <a:ext uri="{FF2B5EF4-FFF2-40B4-BE49-F238E27FC236}">
                <a16:creationId xmlns=""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194" name="Picture 18">
              <a:extLst>
                <a:ext uri="{FF2B5EF4-FFF2-40B4-BE49-F238E27FC236}">
                  <a16:creationId xmlns=""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" name="CaixaDeTexto 194">
              <a:extLst>
                <a:ext uri="{FF2B5EF4-FFF2-40B4-BE49-F238E27FC236}">
                  <a16:creationId xmlns=""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196" name="Agrupar 96">
            <a:extLst>
              <a:ext uri="{FF2B5EF4-FFF2-40B4-BE49-F238E27FC236}">
                <a16:creationId xmlns=""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197" name="Agrupar 92">
              <a:extLst>
                <a:ext uri="{FF2B5EF4-FFF2-40B4-BE49-F238E27FC236}">
                  <a16:creationId xmlns=""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199" name="Agrupar 91">
                <a:extLst>
                  <a:ext uri="{FF2B5EF4-FFF2-40B4-BE49-F238E27FC236}">
                    <a16:creationId xmlns=""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201" name="Retângulo 200">
                  <a:extLst>
                    <a:ext uri="{FF2B5EF4-FFF2-40B4-BE49-F238E27FC236}">
                      <a16:creationId xmlns=""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02" name="Picture 8" descr="Google Chrome Logo - PNG e Vetor - Download de Logo">
                  <a:extLst>
                    <a:ext uri="{FF2B5EF4-FFF2-40B4-BE49-F238E27FC236}">
                      <a16:creationId xmlns=""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10">
                  <a:extLst>
                    <a:ext uri="{FF2B5EF4-FFF2-40B4-BE49-F238E27FC236}">
                      <a16:creationId xmlns=""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12">
                  <a:extLst>
                    <a:ext uri="{FF2B5EF4-FFF2-40B4-BE49-F238E27FC236}">
                      <a16:creationId xmlns=""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6" descr="Foto 2 - Notebook Compaq Presario CQ-25 4GB 120GB SSD 14''">
                  <a:extLst>
                    <a:ext uri="{FF2B5EF4-FFF2-40B4-BE49-F238E27FC236}">
                      <a16:creationId xmlns=""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8" descr="Hand Graving Smartphone free vector icons designed by Freepik | Mobile icon,  Free icons, Phone icon">
                  <a:extLst>
                    <a:ext uri="{FF2B5EF4-FFF2-40B4-BE49-F238E27FC236}">
                      <a16:creationId xmlns=""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8" descr="Homem do usuário 3 Ícone - Download Grátis, PNG e Vetores">
                  <a:extLst>
                    <a:ext uri="{FF2B5EF4-FFF2-40B4-BE49-F238E27FC236}">
                      <a16:creationId xmlns=""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0">
                  <a:extLst>
                    <a:ext uri="{FF2B5EF4-FFF2-40B4-BE49-F238E27FC236}">
                      <a16:creationId xmlns=""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4">
                  <a:extLst>
                    <a:ext uri="{FF2B5EF4-FFF2-40B4-BE49-F238E27FC236}">
                      <a16:creationId xmlns=""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0" name="CaixaDeTexto 209">
                  <a:extLst>
                    <a:ext uri="{FF2B5EF4-FFF2-40B4-BE49-F238E27FC236}">
                      <a16:creationId xmlns=""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200" name="CaixaDeTexto 151">
                <a:extLst>
                  <a:ext uri="{FF2B5EF4-FFF2-40B4-BE49-F238E27FC236}">
                    <a16:creationId xmlns=""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198" name="Picture 14" descr="Wifi icon - Free download on Iconfinder">
              <a:extLst>
                <a:ext uri="{FF2B5EF4-FFF2-40B4-BE49-F238E27FC236}">
                  <a16:creationId xmlns=""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Agrupar 95">
            <a:extLst>
              <a:ext uri="{FF2B5EF4-FFF2-40B4-BE49-F238E27FC236}">
                <a16:creationId xmlns=""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212" name="Agrupar 31">
              <a:extLst>
                <a:ext uri="{FF2B5EF4-FFF2-40B4-BE49-F238E27FC236}">
                  <a16:creationId xmlns=""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214" name="Agrupar 29">
                <a:extLst>
                  <a:ext uri="{FF2B5EF4-FFF2-40B4-BE49-F238E27FC236}">
                    <a16:creationId xmlns=""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16" name="Retângulo 215">
                  <a:extLst>
                    <a:ext uri="{FF2B5EF4-FFF2-40B4-BE49-F238E27FC236}">
                      <a16:creationId xmlns=""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17" name="Picture 4" descr="Roteador wi-fi - ícones de computador grátis">
                  <a:extLst>
                    <a:ext uri="{FF2B5EF4-FFF2-40B4-BE49-F238E27FC236}">
                      <a16:creationId xmlns=""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8" name="CaixaDeTexto 217">
                  <a:extLst>
                    <a:ext uri="{FF2B5EF4-FFF2-40B4-BE49-F238E27FC236}">
                      <a16:creationId xmlns=""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5" name="CaixaDeTexto 151">
                <a:extLst>
                  <a:ext uri="{FF2B5EF4-FFF2-40B4-BE49-F238E27FC236}">
                    <a16:creationId xmlns=""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213" name="Picture 14" descr="Wifi icon - Free download on Iconfinder">
              <a:extLst>
                <a:ext uri="{FF2B5EF4-FFF2-40B4-BE49-F238E27FC236}">
                  <a16:creationId xmlns=""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9" name="Retângulo 218">
            <a:extLst>
              <a:ext uri="{FF2B5EF4-FFF2-40B4-BE49-F238E27FC236}">
                <a16:creationId xmlns=""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0" name="Conector reto 219">
            <a:extLst>
              <a:ext uri="{FF2B5EF4-FFF2-40B4-BE49-F238E27FC236}">
                <a16:creationId xmlns=""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>
            <a:extLst>
              <a:ext uri="{FF2B5EF4-FFF2-40B4-BE49-F238E27FC236}">
                <a16:creationId xmlns=""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2" name="Picture 2" descr="Free Node Js Icon of Flat style - Available in SVG, PNG, EPS, AI &amp; Icon  fonts">
            <a:extLst>
              <a:ext uri="{FF2B5EF4-FFF2-40B4-BE49-F238E27FC236}">
                <a16:creationId xmlns=""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 descr="NodeJS Ícone - Download Grátis, PNG e Vetores">
            <a:extLst>
              <a:ext uri="{FF2B5EF4-FFF2-40B4-BE49-F238E27FC236}">
                <a16:creationId xmlns=""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694998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Conector reto 223">
            <a:extLst>
              <a:ext uri="{FF2B5EF4-FFF2-40B4-BE49-F238E27FC236}">
                <a16:creationId xmlns=""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" descr="Free Node Js Icon of Flat style - Available in SVG, PNG, EPS, AI &amp; Icon  fonts">
            <a:extLst>
              <a:ext uri="{FF2B5EF4-FFF2-40B4-BE49-F238E27FC236}">
                <a16:creationId xmlns=""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 descr="NodeJS Ícone - Download Grátis, PNG e Vetores">
            <a:extLst>
              <a:ext uri="{FF2B5EF4-FFF2-40B4-BE49-F238E27FC236}">
                <a16:creationId xmlns=""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CaixaDeTexto 226">
            <a:extLst>
              <a:ext uri="{FF2B5EF4-FFF2-40B4-BE49-F238E27FC236}">
                <a16:creationId xmlns=""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Envia-dados (API)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=""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</p:txBody>
      </p:sp>
      <p:cxnSp>
        <p:nvCxnSpPr>
          <p:cNvPr id="229" name="Conector reto 228">
            <a:extLst>
              <a:ext uri="{FF2B5EF4-FFF2-40B4-BE49-F238E27FC236}">
                <a16:creationId xmlns=""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>
            <a:extLst>
              <a:ext uri="{FF2B5EF4-FFF2-40B4-BE49-F238E27FC236}">
                <a16:creationId xmlns=""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151">
            <a:extLst>
              <a:ext uri="{FF2B5EF4-FFF2-40B4-BE49-F238E27FC236}">
                <a16:creationId xmlns=""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232" name="CaixaDeTexto 231">
            <a:extLst>
              <a:ext uri="{FF2B5EF4-FFF2-40B4-BE49-F238E27FC236}">
                <a16:creationId xmlns=""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xmlns="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xmlns="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xmlns="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706</Words>
  <Application>Microsoft Office PowerPoint</Application>
  <PresentationFormat>Widescreen</PresentationFormat>
  <Paragraphs>330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Conta da Microsoft</cp:lastModifiedBy>
  <cp:revision>83</cp:revision>
  <dcterms:created xsi:type="dcterms:W3CDTF">2021-04-19T23:05:58Z</dcterms:created>
  <dcterms:modified xsi:type="dcterms:W3CDTF">2021-06-16T21:44:57Z</dcterms:modified>
</cp:coreProperties>
</file>